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7AD2F-2C42-868A-A322-A257197943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759D4C-6DA3-76C9-C58F-6678991AC0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B2F5CB-3346-97D2-0F91-DFE776CBB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173B-5CD7-45EA-99BF-FEE810D164C4}" type="datetimeFigureOut">
              <a:rPr lang="en-US" smtClean="0"/>
              <a:t>8/11/2023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46B36-1048-2F10-8108-A4307DC5F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02C12-1D51-42B3-E81F-10BE4A1B3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10FD-BFBD-4EA9-AFC9-DB2A1029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655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4EC7E-7417-B54C-466B-925365573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ADDA8-D4E1-D95E-6FB0-8226BF81E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33AFC-A05F-ED30-385D-0DD1D2F68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173B-5CD7-45EA-99BF-FEE810D164C4}" type="datetimeFigureOut">
              <a:rPr lang="en-US" smtClean="0"/>
              <a:t>8/11/2023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E9360-FFBA-785D-DD0A-3E55B4536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026D40-3CA0-0CF4-F81D-40B34BCC3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10FD-BFBD-4EA9-AFC9-DB2A1029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003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EB46E-E012-69DF-36F3-F65D105C7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F5989-A6C5-7463-AB1A-AD78AD0B0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55DA2-3C1D-9F9F-8718-85D2C80FF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173B-5CD7-45EA-99BF-FEE810D164C4}" type="datetimeFigureOut">
              <a:rPr lang="en-US" smtClean="0"/>
              <a:t>8/11/2023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78F1F8-F58F-EA9B-F06D-033F5EDD8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1133B-B414-F3CE-9C37-3E312CDA0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10FD-BFBD-4EA9-AFC9-DB2A1029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011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4A3F8-D54F-8357-5540-CF0AE150E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0E8CF-466E-1DD8-0095-7DF060E5A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29494E-B1DC-1D81-7E2B-EA20510265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4C2D41-6973-5403-BC3D-8299DD1D0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173B-5CD7-45EA-99BF-FEE810D164C4}" type="datetimeFigureOut">
              <a:rPr lang="en-US" smtClean="0"/>
              <a:t>8/11/2023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613CE2-F8F9-87B7-2811-0AD8700CC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001475-8CCB-1EC9-B559-3FB72BEFD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10FD-BFBD-4EA9-AFC9-DB2A1029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587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23EF5-F507-97CD-BB54-A79A54471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6A903C-AF76-858A-EA3C-571116514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E018CF-1349-18DA-B1F2-4C51BC0F3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BA804E-2788-154B-9332-B5F8BD9C27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0698B3-A817-249C-9D5D-850ED8D787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D7DFEA-10C5-94A0-4CD9-D69885993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173B-5CD7-45EA-99BF-FEE810D164C4}" type="datetimeFigureOut">
              <a:rPr lang="en-US" smtClean="0"/>
              <a:t>8/11/2023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F8987F-2BE1-3C03-58FF-9B3E41EFF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B4BDAA-1B58-6222-6D65-DF4136660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10FD-BFBD-4EA9-AFC9-DB2A1029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986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E447E-8C57-9A1C-046F-797EDDAA6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8F6E23-E050-08A5-1F64-FFCC661BF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173B-5CD7-45EA-99BF-FEE810D164C4}" type="datetimeFigureOut">
              <a:rPr lang="en-US" smtClean="0"/>
              <a:t>8/11/2023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56DA41-E1CC-1BC4-C1E9-FE6117BC5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8DEECC-5CD4-39CD-B14B-1F657476D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10FD-BFBD-4EA9-AFC9-DB2A1029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922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ED29FA-BB93-83A5-0FFF-C0EFB1064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173B-5CD7-45EA-99BF-FEE810D164C4}" type="datetimeFigureOut">
              <a:rPr lang="en-US" smtClean="0"/>
              <a:t>8/11/2023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E49811-6C1F-683F-5B34-A09AB1CB1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A4D63C-037E-2996-1427-0FDDAEEE6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10FD-BFBD-4EA9-AFC9-DB2A1029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39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B6A55-5100-9135-9989-919BF64BB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88998-1E23-3C7A-C900-C0A8721C6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41A73-EEA4-4BEA-4D19-9F7B8D5537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B3CFF2-BED6-0F4D-4DE7-748B381A4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173B-5CD7-45EA-99BF-FEE810D164C4}" type="datetimeFigureOut">
              <a:rPr lang="en-US" smtClean="0"/>
              <a:t>8/11/2023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B4D601-9DB5-D6F4-40CC-6646D47F6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E15719-DA01-30A3-EFAB-0D4A1FA0A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10FD-BFBD-4EA9-AFC9-DB2A1029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073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592EE-59DB-2E0B-6AB4-9657FCCD3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C452C6-582D-C586-06A7-3DC78CB40A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28FED-CA58-336B-F74E-2D7374B0B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F9ADAF-4390-15B7-63C5-59E4108F8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173B-5CD7-45EA-99BF-FEE810D164C4}" type="datetimeFigureOut">
              <a:rPr lang="en-US" smtClean="0"/>
              <a:t>8/11/2023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BEE54C-A765-0A32-9077-1297D875D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41E48-5540-4D2E-D06B-FCAC0BF44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10FD-BFBD-4EA9-AFC9-DB2A1029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790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466F2-361F-6BA1-2D5F-725FAC54F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551795-BD27-E24E-FC40-138F320586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F7996-524F-AF13-2915-C5F82A4C4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173B-5CD7-45EA-99BF-FEE810D164C4}" type="datetimeFigureOut">
              <a:rPr lang="en-US" smtClean="0"/>
              <a:t>8/11/2023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C2EA1-9E34-7575-1424-78245DE87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03BEFD-D8DB-1A0A-5756-2C29D1D5F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10FD-BFBD-4EA9-AFC9-DB2A1029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131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3AE262-8EE9-8886-9A21-B422949529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65BB4D-6F8D-B9E9-5D60-4889B9464C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D4D12-A85D-7D9A-26F0-89D4B3605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173B-5CD7-45EA-99BF-FEE810D164C4}" type="datetimeFigureOut">
              <a:rPr lang="en-US" smtClean="0"/>
              <a:t>8/11/2023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A4A779-62B4-3909-D868-0DC1FEE45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D505B-FDDA-C718-34C2-A296579FF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10FD-BFBD-4EA9-AFC9-DB2A1029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984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D9C3B3-0F36-A32A-D91E-2BBCE6907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0A18F0-74DA-DF9E-C73F-B6BB285E9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E3B79E-C54D-DF20-664B-B8EC714AD0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8173B-5CD7-45EA-99BF-FEE810D164C4}" type="datetimeFigureOut">
              <a:rPr lang="en-US" smtClean="0"/>
              <a:t>8/11/2023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0C6BC-D3F0-3EB5-371E-D7577C2B31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DAFC42-9757-F901-0050-46BAFDF46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510FD-BFBD-4EA9-AFC9-DB2A1029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99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71310610-A9D7-B554-6D70-992A733FB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605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61423-3015-8223-7757-88F973CAE5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5AD6A1-30B1-FEE7-FC80-B8AA9F0C14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390289D-7998-4C1F-AC9D-F7A659F7E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03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Ross Stores,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Erica Kunst (SEDC)</dc:creator>
  <cp:lastModifiedBy>Erica Kunst (SEDC)</cp:lastModifiedBy>
  <cp:revision>1</cp:revision>
  <dcterms:created xsi:type="dcterms:W3CDTF">2023-08-11T16:53:30Z</dcterms:created>
  <dcterms:modified xsi:type="dcterms:W3CDTF">2023-08-11T16:54:33Z</dcterms:modified>
</cp:coreProperties>
</file>